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2607" y="2779708"/>
            <a:ext cx="12404185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1237776" cy="694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1218" y="7751233"/>
            <a:ext cx="1738076" cy="789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373" y="5940516"/>
            <a:ext cx="4028604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52752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020487"/>
            <a:ext cx="7363062" cy="5740022"/>
            <a:chOff x="868293" y="3020487"/>
            <a:chExt cx="7363062" cy="57400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020487"/>
              <a:ext cx="7363062" cy="5740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563" y="7232619"/>
            <a:ext cx="2663472" cy="922309"/>
            <a:chOff x="6637563" y="7232619"/>
            <a:chExt cx="2663472" cy="92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6637563" y="7232619"/>
              <a:ext cx="2663472" cy="92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74" y="3095260"/>
            <a:ext cx="7187297" cy="5590120"/>
            <a:chOff x="8691274" y="3095260"/>
            <a:chExt cx="7187297" cy="5590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1274" y="3095260"/>
              <a:ext cx="7187297" cy="5590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122" y="6325873"/>
            <a:ext cx="1514135" cy="714189"/>
            <a:chOff x="11222122" y="6325873"/>
            <a:chExt cx="1514135" cy="71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040000">
              <a:off x="11222122" y="632587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316" y="7549282"/>
            <a:ext cx="1514135" cy="664244"/>
            <a:chOff x="13951316" y="7549282"/>
            <a:chExt cx="1514135" cy="664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180000">
              <a:off x="13951316" y="7549282"/>
              <a:ext cx="1514135" cy="6642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1878" y="6943063"/>
            <a:ext cx="5476015" cy="781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63988"/>
            <a:ext cx="6171429" cy="4862030"/>
            <a:chOff x="868293" y="3163988"/>
            <a:chExt cx="6171429" cy="4862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63988"/>
              <a:ext cx="6171429" cy="486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0679" y="5541933"/>
            <a:ext cx="1514135" cy="714189"/>
            <a:chOff x="1780679" y="5541933"/>
            <a:chExt cx="1514135" cy="714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180000">
              <a:off x="1780679" y="5541933"/>
              <a:ext cx="1514135" cy="714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00" y="6830310"/>
            <a:ext cx="1514135" cy="664244"/>
            <a:chOff x="5456000" y="6830310"/>
            <a:chExt cx="1514135" cy="664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180000">
              <a:off x="5456000" y="6830310"/>
              <a:ext cx="1514135" cy="6642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0238" y="6224092"/>
            <a:ext cx="4689703" cy="781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3325" y="2911633"/>
            <a:ext cx="6983643" cy="5366741"/>
            <a:chOff x="8743325" y="2911633"/>
            <a:chExt cx="6983643" cy="5366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325" y="2911633"/>
              <a:ext cx="6983643" cy="5366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05933" y="6888545"/>
            <a:ext cx="1514135" cy="664244"/>
            <a:chOff x="14605933" y="6888545"/>
            <a:chExt cx="1514135" cy="664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180000">
              <a:off x="14605933" y="6888545"/>
              <a:ext cx="1514135" cy="664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12" y="2793870"/>
            <a:ext cx="8005037" cy="6169339"/>
            <a:chOff x="630512" y="2793870"/>
            <a:chExt cx="8005037" cy="6169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12" y="2793870"/>
              <a:ext cx="8005037" cy="61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177" y="2761534"/>
            <a:ext cx="8036120" cy="6201675"/>
            <a:chOff x="8981177" y="2761534"/>
            <a:chExt cx="8036120" cy="6201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177" y="2761534"/>
              <a:ext cx="8036120" cy="6201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283" y="5878539"/>
            <a:ext cx="2421341" cy="1196913"/>
            <a:chOff x="1254283" y="5878539"/>
            <a:chExt cx="2421341" cy="119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83" y="5878539"/>
              <a:ext cx="2421341" cy="119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6356" y="8194944"/>
            <a:ext cx="2421341" cy="1196913"/>
            <a:chOff x="12356356" y="8194944"/>
            <a:chExt cx="2421341" cy="119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6356" y="8194944"/>
              <a:ext cx="2421341" cy="119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719" y="2753187"/>
            <a:ext cx="8165616" cy="6285174"/>
            <a:chOff x="557719" y="2753187"/>
            <a:chExt cx="8165616" cy="6285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9" y="2753187"/>
              <a:ext cx="8165616" cy="6285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234" y="8014559"/>
            <a:ext cx="1775435" cy="607850"/>
            <a:chOff x="5403234" y="8014559"/>
            <a:chExt cx="1775435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5403234" y="8014559"/>
              <a:ext cx="1775435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519" y="4972573"/>
            <a:ext cx="1471038" cy="607850"/>
            <a:chOff x="2122519" y="4972573"/>
            <a:chExt cx="1471038" cy="607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500000">
              <a:off x="2122519" y="4972573"/>
              <a:ext cx="1471038" cy="607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7809" y="4621379"/>
            <a:ext cx="3369185" cy="142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724069"/>
            <a:ext cx="8922563" cy="6387190"/>
            <a:chOff x="9142857" y="2724069"/>
            <a:chExt cx="8922563" cy="63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724069"/>
              <a:ext cx="8922563" cy="6387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686" y="7451189"/>
            <a:ext cx="2051715" cy="607850"/>
            <a:chOff x="13848686" y="7451189"/>
            <a:chExt cx="2051715" cy="607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420000">
              <a:off x="13848686" y="7451189"/>
              <a:ext cx="2051715" cy="607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8493" y="8679672"/>
            <a:ext cx="1471038" cy="607850"/>
            <a:chOff x="13908493" y="8679672"/>
            <a:chExt cx="1471038" cy="60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3908493" y="8679672"/>
              <a:ext cx="147103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566879"/>
            <a:ext cx="7660773" cy="5781301"/>
            <a:chOff x="819775" y="3566879"/>
            <a:chExt cx="7660773" cy="57813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566879"/>
              <a:ext cx="7660773" cy="578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8262663"/>
            <a:ext cx="1685137" cy="607850"/>
            <a:chOff x="6146241" y="8262663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8262663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61421"/>
            <a:ext cx="7685524" cy="6186759"/>
            <a:chOff x="9142857" y="3161421"/>
            <a:chExt cx="7685524" cy="618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61421"/>
              <a:ext cx="7685524" cy="618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7001" y="5950876"/>
            <a:ext cx="1136483" cy="607850"/>
            <a:chOff x="10977001" y="5950876"/>
            <a:chExt cx="1136483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540000">
              <a:off x="10977001" y="5950876"/>
              <a:ext cx="1136483" cy="607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7494" y="8085846"/>
            <a:ext cx="1432178" cy="607850"/>
            <a:chOff x="14077494" y="8085846"/>
            <a:chExt cx="1432178" cy="607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60000">
              <a:off x="14077494" y="8085846"/>
              <a:ext cx="1432178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40" y="2584925"/>
            <a:ext cx="7953634" cy="6405612"/>
            <a:chOff x="492440" y="2584925"/>
            <a:chExt cx="7953634" cy="64056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0" y="2584925"/>
              <a:ext cx="7953634" cy="6405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4621" y="7846020"/>
            <a:ext cx="1685137" cy="607850"/>
            <a:chOff x="6364621" y="7846020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364621" y="7846020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7416" y="3053553"/>
            <a:ext cx="6171429" cy="2734177"/>
            <a:chOff x="9157416" y="3053553"/>
            <a:chExt cx="6171429" cy="2734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416" y="3053553"/>
              <a:ext cx="6171429" cy="273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133" y="6423275"/>
            <a:ext cx="1685137" cy="607850"/>
            <a:chOff x="10550133" y="6423275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10550133" y="6423275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553433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601" y="2520169"/>
            <a:ext cx="9476791" cy="5964626"/>
            <a:chOff x="528601" y="2520169"/>
            <a:chExt cx="9476791" cy="596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01" y="2520169"/>
              <a:ext cx="9476791" cy="596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6241" y="7369396"/>
            <a:ext cx="1685137" cy="607850"/>
            <a:chOff x="6146241" y="7369396"/>
            <a:chExt cx="1685137" cy="607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6146241" y="7369396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703" y="2701035"/>
            <a:ext cx="7938468" cy="5045961"/>
            <a:chOff x="10159703" y="2701035"/>
            <a:chExt cx="7938468" cy="5045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703" y="2701035"/>
              <a:ext cx="7938468" cy="5045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0064" y="6703508"/>
            <a:ext cx="1685137" cy="607850"/>
            <a:chOff x="16040064" y="6703508"/>
            <a:chExt cx="1685137" cy="607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6040064" y="6703508"/>
              <a:ext cx="1685137" cy="607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11520468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26" y="3217754"/>
            <a:ext cx="7730999" cy="4879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17" y="8274568"/>
            <a:ext cx="10509071" cy="8247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3"/>
            <a:ext cx="3919117" cy="1235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926" y="4803955"/>
            <a:ext cx="8953912" cy="3909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617" y="2819611"/>
            <a:ext cx="6495001" cy="1268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15" y="4453763"/>
            <a:ext cx="14684938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668" y="2917185"/>
            <a:ext cx="9435921" cy="1325850"/>
            <a:chOff x="7959668" y="2917185"/>
            <a:chExt cx="9435921" cy="1325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668" y="2917185"/>
              <a:ext cx="9435921" cy="132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8726" cy="1212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785377" cy="603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25" y="4432387"/>
            <a:ext cx="2898888" cy="961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378988" cy="603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3045460" cy="669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0647" y="3793287"/>
            <a:ext cx="3361185" cy="6031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798939" cy="669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2801514" cy="603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898238" cy="928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2016457" cy="6031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2898238" cy="928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5"/>
            <a:ext cx="1726941" cy="603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2939037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1156084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93242" y="3094198"/>
            <a:ext cx="9095458" cy="3299333"/>
            <a:chOff x="4293242" y="3094198"/>
            <a:chExt cx="9095458" cy="3299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3242" y="3094198"/>
              <a:ext cx="9095458" cy="3299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7"/>
            <a:ext cx="12815392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497544"/>
            <a:ext cx="4699340" cy="4160348"/>
            <a:chOff x="6057143" y="2497544"/>
            <a:chExt cx="4699340" cy="41603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497544"/>
              <a:ext cx="4699340" cy="4160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6999"/>
            <a:ext cx="8464870" cy="795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4244" y="2825457"/>
            <a:ext cx="8812145" cy="3309002"/>
            <a:chOff x="4124244" y="2825457"/>
            <a:chExt cx="8812145" cy="33090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244" y="2825457"/>
              <a:ext cx="8812145" cy="3309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5595280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043" y="7854519"/>
            <a:ext cx="12515243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243" y="2666667"/>
            <a:ext cx="6171429" cy="4952381"/>
            <a:chOff x="5410243" y="266666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43" y="266666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915" y="3867459"/>
            <a:ext cx="9775259" cy="3287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879" y="2984127"/>
            <a:ext cx="6171429" cy="4952381"/>
            <a:chOff x="10992879" y="2984127"/>
            <a:chExt cx="6171429" cy="49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2879" y="2984127"/>
              <a:ext cx="6171429" cy="4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9317086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039" y="2725605"/>
            <a:ext cx="9886867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5626" y="5026388"/>
            <a:ext cx="6272672" cy="4125476"/>
            <a:chOff x="2855626" y="5026388"/>
            <a:chExt cx="6272672" cy="4125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5626" y="5026388"/>
              <a:ext cx="3336786" cy="4125476"/>
              <a:chOff x="2855626" y="5026388"/>
              <a:chExt cx="3336786" cy="4125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5626" y="5026388"/>
                <a:ext cx="3336786" cy="4125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6870" y="5102550"/>
              <a:ext cx="6171429" cy="3967347"/>
              <a:chOff x="2956870" y="5102550"/>
              <a:chExt cx="6171429" cy="39673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870" y="5102550"/>
                <a:ext cx="6171429" cy="39673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867767" y="4742959"/>
            <a:ext cx="5066494" cy="4408905"/>
            <a:chOff x="9867767" y="4742959"/>
            <a:chExt cx="5066494" cy="4408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67767" y="4742959"/>
              <a:ext cx="2643350" cy="4408905"/>
              <a:chOff x="9867767" y="4742959"/>
              <a:chExt cx="2643350" cy="4408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7767" y="4742959"/>
                <a:ext cx="2643350" cy="4408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34261" y="4844465"/>
              <a:ext cx="4993633" cy="4211882"/>
              <a:chOff x="9934261" y="4844465"/>
              <a:chExt cx="4993633" cy="42118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4261" y="4844465"/>
                <a:ext cx="4993633" cy="42118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538" y="4678073"/>
            <a:ext cx="1799955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249" y="4407720"/>
            <a:ext cx="179995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44" y="2450770"/>
            <a:ext cx="11299254" cy="54103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7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878" y="3113630"/>
            <a:ext cx="7681086" cy="1413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768045"/>
            <a:ext cx="9708525" cy="3281331"/>
            <a:chOff x="0" y="5768045"/>
            <a:chExt cx="9708525" cy="328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68045"/>
              <a:ext cx="9708525" cy="328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8921" y="1130750"/>
            <a:ext cx="4320347" cy="7587239"/>
            <a:chOff x="11128921" y="1130750"/>
            <a:chExt cx="4320347" cy="75872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921" y="1130750"/>
              <a:ext cx="4320347" cy="75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920552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4" y="2275751"/>
            <a:ext cx="7776079" cy="3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186" y="5999361"/>
            <a:ext cx="7897204" cy="4211842"/>
            <a:chOff x="404186" y="5999361"/>
            <a:chExt cx="7897204" cy="4211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86" y="5999361"/>
              <a:ext cx="7897204" cy="4211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2266" y="3632330"/>
            <a:ext cx="6171429" cy="3991304"/>
            <a:chOff x="9492266" y="3632330"/>
            <a:chExt cx="6171429" cy="399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266" y="3632330"/>
              <a:ext cx="6171429" cy="399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591019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115" y="2847860"/>
            <a:ext cx="5821668" cy="142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881" y="5866072"/>
            <a:ext cx="6171429" cy="2402743"/>
            <a:chOff x="1169881" y="5866072"/>
            <a:chExt cx="6171429" cy="2402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81" y="5866072"/>
              <a:ext cx="6171429" cy="240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915" y="2902039"/>
            <a:ext cx="6171429" cy="2791436"/>
            <a:chOff x="9591915" y="2902039"/>
            <a:chExt cx="6171429" cy="2791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915" y="2902039"/>
              <a:ext cx="6171429" cy="2791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32177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115" y="8154639"/>
            <a:ext cx="3027495" cy="1244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68" y="3271001"/>
            <a:ext cx="3311407" cy="7898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2633649"/>
            <a:ext cx="4326758" cy="723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085716"/>
            <a:ext cx="3549626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1068" y="7419220"/>
            <a:ext cx="2388512" cy="7237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115" y="5632458"/>
            <a:ext cx="6593599" cy="496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0115" y="8031887"/>
            <a:ext cx="4398103" cy="496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3799" y="181923"/>
            <a:ext cx="8475701" cy="2046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90031" y="-258659"/>
            <a:ext cx="2905869" cy="2905869"/>
            <a:chOff x="15590031" y="-258659"/>
            <a:chExt cx="2905869" cy="2905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0031" y="-258659"/>
              <a:ext cx="2905869" cy="2905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3176" y="2194836"/>
            <a:ext cx="8912514" cy="8060176"/>
            <a:chOff x="5313176" y="2194836"/>
            <a:chExt cx="8912514" cy="8060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3176" y="2194836"/>
              <a:ext cx="8912514" cy="8060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604" y="8983407"/>
            <a:ext cx="645847" cy="707795"/>
            <a:chOff x="9444604" y="8983407"/>
            <a:chExt cx="645847" cy="707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604" y="8983407"/>
              <a:ext cx="645847" cy="707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4205604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974" y="4453498"/>
            <a:ext cx="5520800" cy="80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89" y="2647210"/>
            <a:ext cx="3846145" cy="6171429"/>
            <a:chOff x="674189" y="2647210"/>
            <a:chExt cx="38461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89" y="2647210"/>
              <a:ext cx="384614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139" y="3454022"/>
            <a:ext cx="6489841" cy="185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532696" cy="82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971193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64" y="5127857"/>
            <a:ext cx="6967360" cy="203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293" y="2851586"/>
            <a:ext cx="2678669" cy="2678669"/>
            <a:chOff x="868293" y="2851586"/>
            <a:chExt cx="2678669" cy="2678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293" y="2851586"/>
              <a:ext cx="2678669" cy="267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1754" y="2152530"/>
            <a:ext cx="10831750" cy="6059010"/>
            <a:chOff x="7261754" y="2152530"/>
            <a:chExt cx="10831750" cy="6059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754" y="2152530"/>
              <a:ext cx="10831750" cy="6059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6786" y="4441372"/>
            <a:ext cx="1685137" cy="607850"/>
            <a:chOff x="15266786" y="4441372"/>
            <a:chExt cx="1685137" cy="607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15266786" y="4441372"/>
              <a:ext cx="1685137" cy="607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3115" y="7574436"/>
            <a:ext cx="1685137" cy="719334"/>
            <a:chOff x="11833115" y="7574436"/>
            <a:chExt cx="1685137" cy="719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833115" y="7574436"/>
              <a:ext cx="1685137" cy="719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010" y="2581761"/>
            <a:ext cx="12135271" cy="79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4189" y="3197622"/>
            <a:ext cx="10369236" cy="5689992"/>
            <a:chOff x="3154189" y="3197622"/>
            <a:chExt cx="10369236" cy="5689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189" y="3197622"/>
              <a:ext cx="10369236" cy="568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7581515" cy="14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4698" y="3460692"/>
            <a:ext cx="12677763" cy="4685229"/>
            <a:chOff x="4454698" y="3460692"/>
            <a:chExt cx="12677763" cy="4685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698" y="3460692"/>
              <a:ext cx="12677763" cy="4685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6828" y="2708492"/>
            <a:ext cx="2686885" cy="1800768"/>
            <a:chOff x="4766828" y="2708492"/>
            <a:chExt cx="2686885" cy="1800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766828" y="2708492"/>
              <a:ext cx="2686885" cy="1800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0277" y="2991534"/>
            <a:ext cx="2231272" cy="92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6952" y="993317"/>
            <a:ext cx="4055849" cy="2445183"/>
            <a:chOff x="13356952" y="993317"/>
            <a:chExt cx="4055849" cy="2445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3356952" y="993317"/>
              <a:ext cx="4055849" cy="24451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9620" y="1229653"/>
            <a:ext cx="3433954" cy="1683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0842" y="6863269"/>
            <a:ext cx="3007463" cy="2337839"/>
            <a:chOff x="1480842" y="6863269"/>
            <a:chExt cx="3007463" cy="2337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0842" y="6863269"/>
              <a:ext cx="3007463" cy="2337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191" y="7107953"/>
            <a:ext cx="2633512" cy="133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420" y="3608876"/>
            <a:ext cx="2686885" cy="1462953"/>
            <a:chOff x="1801420" y="3608876"/>
            <a:chExt cx="2686885" cy="1462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01420" y="3608876"/>
              <a:ext cx="2686885" cy="1462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2353" y="3862248"/>
            <a:ext cx="2021875" cy="669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1131" y="5071829"/>
            <a:ext cx="2686885" cy="1462953"/>
            <a:chOff x="1641131" y="5071829"/>
            <a:chExt cx="2686885" cy="1462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641131" y="5071829"/>
              <a:ext cx="2686885" cy="1462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058" y="5325201"/>
            <a:ext cx="2021875" cy="669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854" y="2570917"/>
            <a:ext cx="9942135" cy="3291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3856" y="3419857"/>
            <a:ext cx="6815045" cy="5644824"/>
            <a:chOff x="10773856" y="3419857"/>
            <a:chExt cx="6815045" cy="564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3856" y="3419857"/>
              <a:ext cx="6815045" cy="564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01185" y="1607165"/>
            <a:ext cx="8273821" cy="7280908"/>
            <a:chOff x="4901185" y="1607165"/>
            <a:chExt cx="8273821" cy="728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1185" y="1607165"/>
              <a:ext cx="8273821" cy="7280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21986"/>
            <a:ext cx="9401559" cy="7878870"/>
            <a:chOff x="0" y="1621986"/>
            <a:chExt cx="9401559" cy="787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1986"/>
              <a:ext cx="9401559" cy="7878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56156"/>
            <a:ext cx="7911481" cy="9964543"/>
            <a:chOff x="9142857" y="-56156"/>
            <a:chExt cx="7911481" cy="996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56156"/>
              <a:ext cx="7911481" cy="996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89" y="1621986"/>
            <a:ext cx="6916010" cy="8470847"/>
            <a:chOff x="674189" y="1621986"/>
            <a:chExt cx="6916010" cy="8470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89" y="1621986"/>
              <a:ext cx="6916010" cy="8470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2963" y="-264967"/>
            <a:ext cx="8991145" cy="10550681"/>
            <a:chOff x="7442963" y="-264967"/>
            <a:chExt cx="8991145" cy="10550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63" y="-264967"/>
              <a:ext cx="8991145" cy="1055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0" cy="723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3471911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942453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596150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2614537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647" y="3187532"/>
            <a:ext cx="5293808" cy="5293808"/>
            <a:chOff x="1741647" y="3187532"/>
            <a:chExt cx="5293808" cy="5293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647" y="3187532"/>
              <a:ext cx="5293808" cy="529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629012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594" y="-154737"/>
            <a:ext cx="9027527" cy="10536953"/>
            <a:chOff x="7757594" y="-154737"/>
            <a:chExt cx="9027527" cy="10536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94" y="-154737"/>
              <a:ext cx="9027527" cy="10536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914" y="3374390"/>
            <a:ext cx="2938437" cy="42326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023" y="2895319"/>
            <a:ext cx="4048886" cy="2230732"/>
            <a:chOff x="2627023" y="2895319"/>
            <a:chExt cx="4048886" cy="2230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23" y="2895319"/>
              <a:ext cx="4048886" cy="2230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7629" y="4210313"/>
            <a:ext cx="4814433" cy="13198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14" y="6117647"/>
            <a:ext cx="6378715" cy="1798319"/>
            <a:chOff x="2444814" y="6117647"/>
            <a:chExt cx="6378715" cy="1798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814" y="6117647"/>
              <a:ext cx="6378715" cy="1798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3603" y="4026746"/>
            <a:ext cx="4663350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5870" y="2615436"/>
            <a:ext cx="6637659" cy="6212338"/>
            <a:chOff x="2185870" y="2615436"/>
            <a:chExt cx="6637659" cy="621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870" y="2615436"/>
              <a:ext cx="6637659" cy="6212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5342" y="7628520"/>
            <a:ext cx="6378715" cy="743468"/>
            <a:chOff x="2315342" y="7628520"/>
            <a:chExt cx="6378715" cy="743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342" y="7628520"/>
              <a:ext cx="6378715" cy="743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096" y="3519262"/>
            <a:ext cx="4899218" cy="3283489"/>
            <a:chOff x="10597096" y="3519262"/>
            <a:chExt cx="4899218" cy="328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597096" y="3519262"/>
              <a:ext cx="4899218" cy="328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698" y="4296879"/>
            <a:ext cx="4387443" cy="6888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348" y="2491195"/>
            <a:ext cx="11590146" cy="6299006"/>
            <a:chOff x="573348" y="2491195"/>
            <a:chExt cx="11590146" cy="6299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48" y="2491195"/>
              <a:ext cx="11590146" cy="6299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7020" y="4219813"/>
            <a:ext cx="4565889" cy="162143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06" y="555225"/>
            <a:ext cx="8133886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7629" y="3704136"/>
            <a:ext cx="4899218" cy="3283489"/>
            <a:chOff x="12677629" y="3704136"/>
            <a:chExt cx="4899218" cy="328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677629" y="3704136"/>
              <a:ext cx="4899218" cy="3283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7032" y="4219813"/>
            <a:ext cx="4706297" cy="1621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066" y="3264509"/>
            <a:ext cx="11316638" cy="3384080"/>
            <a:chOff x="801066" y="3264509"/>
            <a:chExt cx="11316638" cy="3384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66" y="3264509"/>
              <a:ext cx="11316638" cy="3384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0720" y="2413443"/>
            <a:ext cx="9566948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373" y="5940516"/>
            <a:ext cx="576589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858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9" y="5401635"/>
            <a:ext cx="4977946" cy="1343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26933" cy="144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7382" y="9013725"/>
            <a:ext cx="2670931" cy="723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4582486" cy="496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241974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1724908" cy="723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115" y="5632458"/>
            <a:ext cx="1610118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005" y="2894737"/>
            <a:ext cx="5363471" cy="5363471"/>
            <a:chOff x="1432005" y="2894737"/>
            <a:chExt cx="5363471" cy="5363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5" y="2894737"/>
              <a:ext cx="5363471" cy="536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709570" cy="1447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825" y="2798020"/>
            <a:ext cx="16471685" cy="2241509"/>
            <a:chOff x="1022825" y="2798020"/>
            <a:chExt cx="16471685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25" y="2798020"/>
              <a:ext cx="16471685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432" y="5195117"/>
            <a:ext cx="16349409" cy="2263460"/>
            <a:chOff x="975432" y="5195117"/>
            <a:chExt cx="16349409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5432" y="5195117"/>
              <a:ext cx="16349409" cy="226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668" y="3680172"/>
            <a:ext cx="5150853" cy="4964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068" y="3042821"/>
            <a:ext cx="2534031" cy="723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716" y="5494887"/>
            <a:ext cx="1724908" cy="723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115" y="6041630"/>
            <a:ext cx="6240095" cy="49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7749751"/>
            <a:ext cx="16486243" cy="2238095"/>
            <a:chOff x="1008267" y="7749751"/>
            <a:chExt cx="16486243" cy="2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7749751"/>
              <a:ext cx="16486243" cy="22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11" y="7996992"/>
            <a:ext cx="942452" cy="723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058" y="8609658"/>
            <a:ext cx="7127183" cy="829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844" y="-1002253"/>
            <a:ext cx="19389815" cy="4262328"/>
            <a:chOff x="-624844" y="-1002253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624844" y="-1002253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1550" y="519403"/>
            <a:ext cx="7825964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4647" y="2168281"/>
            <a:ext cx="5696420" cy="152788"/>
            <a:chOff x="6294647" y="2168281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647" y="2168281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095" y="5200221"/>
            <a:ext cx="2585507" cy="2260207"/>
            <a:chOff x="12122095" y="5200221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2095" y="5200221"/>
              <a:ext cx="2585507" cy="2260207"/>
              <a:chOff x="12122095" y="5200221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22095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2187" y="5806415"/>
              <a:ext cx="1977511" cy="1208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8944" y="5142857"/>
            <a:ext cx="2434652" cy="2374934"/>
            <a:chOff x="8018944" y="5142857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8944" y="5142857"/>
              <a:ext cx="2434652" cy="2374934"/>
              <a:chOff x="8018944" y="5142857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8944" y="5142857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456" y="5980582"/>
              <a:ext cx="1854542" cy="87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0491" y="5200221"/>
            <a:ext cx="2604157" cy="2260207"/>
            <a:chOff x="3690491" y="5200221"/>
            <a:chExt cx="2604157" cy="2260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0491" y="5200221"/>
              <a:ext cx="2585507" cy="2260207"/>
              <a:chOff x="3690491" y="5200221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90491" y="5200221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6158" y="6026487"/>
              <a:ext cx="2674293" cy="871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293" y="3180301"/>
            <a:ext cx="8752204" cy="4864528"/>
            <a:chOff x="868293" y="3180301"/>
            <a:chExt cx="8752204" cy="48645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293" y="3180301"/>
              <a:ext cx="8752204" cy="48645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8685" y="4761347"/>
            <a:ext cx="6427031" cy="14068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9348180"/>
            <a:ext cx="18998931" cy="4408280"/>
            <a:chOff x="-356608" y="9348180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6608" y="9348180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492" y="511549"/>
            <a:ext cx="9878605" cy="1447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293" y="1989523"/>
            <a:ext cx="3600964" cy="163007"/>
            <a:chOff x="868293" y="1989523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829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61" y="2786457"/>
            <a:ext cx="14599003" cy="5219144"/>
            <a:chOff x="562561" y="2786457"/>
            <a:chExt cx="14599003" cy="521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61" y="2786457"/>
              <a:ext cx="14599003" cy="521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2114" y="5571720"/>
            <a:ext cx="2663472" cy="1075235"/>
            <a:chOff x="8942114" y="5571720"/>
            <a:chExt cx="2663472" cy="1075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00000">
              <a:off x="8942114" y="5571720"/>
              <a:ext cx="2663472" cy="107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2021-09-02T03:14:03Z</dcterms:created>
  <dcterms:modified xsi:type="dcterms:W3CDTF">2021-09-02T03:14:03Z</dcterms:modified>
</cp:coreProperties>
</file>